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F6E0E8E6-B6EB-498A-BC29-48D81AAAA5B6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8B59-FD8C-464E-A2E0-D2DB42977C43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0685-9E9F-46AF-8733-3458A4A5B67E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78A0-4252-4A4F-8A4C-4F80F1AD91FF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F071-3364-4AF2-8784-696D9E530376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C83B-2A0D-4895-8D19-F0DA28872F64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ACF0-C7E7-4CC8-840E-A2809FB4BDF6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64FF-53E9-4519-AFEB-B5EAE0A6C098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0605F-0999-49B8-97E8-A9F5FE66FD89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1493-8214-4CD3-9E66-4A7CE0239274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397E-FD2D-4D0A-B33C-2E5AEFAED143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5092E-80DC-4992-A0D4-E74F7FC3042B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A4C6-EA06-4AF0-A839-1839C57399A0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C016-2580-485A-AC4B-4452BC379743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C8E6-7044-439E-9AE7-82A0C81AB0F0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5F70E-5DFF-42EC-93B3-07D70D7ED1BD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20B5-A0C9-4D15-A71B-70A075D52D64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1EAF71F-1A43-41B7-B605-0710A83174B7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Vendor list for senior prom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9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430" y="2945675"/>
            <a:ext cx="10396882" cy="1151965"/>
          </a:xfrm>
        </p:spPr>
        <p:txBody>
          <a:bodyPr>
            <a:noAutofit/>
          </a:bodyPr>
          <a:lstStyle/>
          <a:p>
            <a:r>
              <a:rPr lang="en-US" sz="4400" b="1" dirty="0"/>
              <a:t>You have decided that there are three categories of expenses for the dance</a:t>
            </a:r>
            <a:r>
              <a:rPr lang="en-US" sz="4400" dirty="0"/>
              <a:t>: 1) hiring a band or disc jockey, 2) renting a place to hold the dance, and 3) providing refreshments and decorations. A committee has provided the following information: </a:t>
            </a:r>
            <a:br>
              <a:rPr lang="en-US" sz="4400" dirty="0"/>
            </a:br>
            <a:r>
              <a:rPr lang="en-US" sz="4400" dirty="0"/>
              <a:t> </a:t>
            </a:r>
            <a:br>
              <a:rPr lang="en-US" sz="4400" dirty="0"/>
            </a:br>
            <a:r>
              <a:rPr lang="en-US" sz="4400" b="1" dirty="0"/>
              <a:t>NOTE: There are 500 students in your senior class!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7976" y="2794916"/>
            <a:ext cx="10394707" cy="331118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82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704" y="176349"/>
            <a:ext cx="10396882" cy="1151965"/>
          </a:xfrm>
        </p:spPr>
        <p:txBody>
          <a:bodyPr/>
          <a:lstStyle/>
          <a:p>
            <a:r>
              <a:rPr lang="en-US" dirty="0" smtClean="0"/>
              <a:t>Music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3509" y="1071154"/>
            <a:ext cx="11129553" cy="5120640"/>
          </a:xfrm>
        </p:spPr>
        <p:txBody>
          <a:bodyPr>
            <a:normAutofit/>
          </a:bodyPr>
          <a:lstStyle/>
          <a:p>
            <a:r>
              <a:rPr lang="en-US" sz="1800" b="1" dirty="0"/>
              <a:t>Cost: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Disc Jockey</a:t>
            </a:r>
            <a:endParaRPr lang="en-US" sz="1800" dirty="0"/>
          </a:p>
          <a:p>
            <a:r>
              <a:rPr lang="en-US" sz="1800" dirty="0"/>
              <a:t>	$1500	Pig Sty - Cheap but decent music selection, no lights or fog machines.</a:t>
            </a:r>
          </a:p>
          <a:p>
            <a:r>
              <a:rPr lang="en-US" sz="1800" dirty="0"/>
              <a:t>	$3000	Good Vibrations – Excellent music selection and sound system including lights and fog.</a:t>
            </a:r>
          </a:p>
          <a:p>
            <a:pPr marL="0" indent="0">
              <a:buNone/>
            </a:pPr>
            <a:r>
              <a:rPr lang="en-US" sz="1800" b="1" dirty="0"/>
              <a:t>Live Bands</a:t>
            </a:r>
            <a:endParaRPr lang="en-US" sz="1800" dirty="0"/>
          </a:p>
          <a:p>
            <a:r>
              <a:rPr lang="en-US" sz="1800" dirty="0"/>
              <a:t>	$2500	Pumpkin </a:t>
            </a:r>
            <a:r>
              <a:rPr lang="en-US" sz="1800" dirty="0" err="1"/>
              <a:t>Chunkin</a:t>
            </a:r>
            <a:r>
              <a:rPr lang="en-US" sz="1800" dirty="0"/>
              <a:t> – good progressive country (four person band)</a:t>
            </a:r>
          </a:p>
          <a:p>
            <a:r>
              <a:rPr lang="en-US" sz="1800" dirty="0"/>
              <a:t>	$4000	Angelic Sinners – Good Hard Rock (four person band)</a:t>
            </a:r>
          </a:p>
          <a:p>
            <a:r>
              <a:rPr lang="en-US" sz="1800" dirty="0"/>
              <a:t>	$5000	Our Rage – Popular local rap and hip-hop group (five person band)</a:t>
            </a:r>
          </a:p>
          <a:p>
            <a:r>
              <a:rPr lang="en-US" sz="1800" dirty="0"/>
              <a:t>	$6500	Funky Fugues – nationally known group, classic and alternative rock (five person band)</a:t>
            </a:r>
          </a:p>
          <a:p>
            <a:r>
              <a:rPr lang="en-US" sz="1800" dirty="0"/>
              <a:t> 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18251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26" y="0"/>
            <a:ext cx="10396882" cy="1151965"/>
          </a:xfrm>
        </p:spPr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1887" y="914400"/>
            <a:ext cx="11142616" cy="53688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/>
              <a:t>Cost: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$</a:t>
            </a:r>
            <a:r>
              <a:rPr lang="en-US" sz="2400" dirty="0"/>
              <a:t>200	School Gym (Can hold up to 300 students so not everyone can come)</a:t>
            </a:r>
          </a:p>
          <a:p>
            <a:pPr marL="0" indent="0">
              <a:buNone/>
            </a:pPr>
            <a:r>
              <a:rPr lang="en-US" sz="2400" dirty="0" smtClean="0"/>
              <a:t>$</a:t>
            </a:r>
            <a:r>
              <a:rPr lang="en-US" sz="2400" dirty="0"/>
              <a:t>600	American Legion Hall (Can hold 350 students but it is rundown and smells of old people)</a:t>
            </a:r>
          </a:p>
          <a:p>
            <a:pPr marL="0" indent="0">
              <a:buNone/>
            </a:pPr>
            <a:r>
              <a:rPr lang="en-US" sz="2400" dirty="0" smtClean="0"/>
              <a:t>$</a:t>
            </a:r>
            <a:r>
              <a:rPr lang="en-US" sz="2400" dirty="0"/>
              <a:t>1500	Holiday Inn Reception Hall (Holds 500 students, small dance floor though)</a:t>
            </a:r>
          </a:p>
          <a:p>
            <a:pPr marL="0" indent="0">
              <a:buNone/>
            </a:pPr>
            <a:r>
              <a:rPr lang="en-US" sz="2400" dirty="0" smtClean="0"/>
              <a:t>$</a:t>
            </a:r>
            <a:r>
              <a:rPr lang="en-US" sz="2400" dirty="0"/>
              <a:t>2500	The Hilton Hotel (Holds 600 students, large hall w/dance floor, but it is </a:t>
            </a:r>
            <a:r>
              <a:rPr lang="en-US" sz="2400" b="1" dirty="0"/>
              <a:t>an hour drive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 smtClean="0"/>
              <a:t>$</a:t>
            </a:r>
            <a:r>
              <a:rPr lang="en-US" sz="2400" dirty="0"/>
              <a:t>4000	Knob Creek Country Club (Holds 700 students, elegant setting, huge dance floor, 10 </a:t>
            </a:r>
          </a:p>
          <a:p>
            <a:pPr marL="0" indent="0">
              <a:buNone/>
            </a:pPr>
            <a:r>
              <a:rPr lang="en-US" sz="2400" dirty="0"/>
              <a:t>minutes from school)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30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224" y="137160"/>
            <a:ext cx="10396882" cy="1151965"/>
          </a:xfrm>
        </p:spPr>
        <p:txBody>
          <a:bodyPr/>
          <a:lstStyle/>
          <a:p>
            <a:r>
              <a:rPr lang="en-US" dirty="0" smtClean="0"/>
              <a:t>Refreshments and decor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224" y="1289125"/>
            <a:ext cx="10930283" cy="526433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$800	School Service Club prepares sandwiches, chips, soda, and limited decorations (balloons,</a:t>
            </a:r>
          </a:p>
          <a:p>
            <a:r>
              <a:rPr lang="en-US" dirty="0"/>
              <a:t>		streamers, plastic plates and silverware, and signs)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1500	Catered – Pizza, wings, sandwich platter, soda, and limited decorations (balloons,</a:t>
            </a:r>
          </a:p>
          <a:p>
            <a:r>
              <a:rPr lang="en-US" dirty="0"/>
              <a:t>		Streamers, table clothes, real plates and silverware)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3000	Catered – Pizza, chicken fingers, salad bar, taco bar, pasta bar, and better </a:t>
            </a:r>
            <a:r>
              <a:rPr lang="en-US" dirty="0" err="1"/>
              <a:t>deocrations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(Balloons, streamers, signs, disco ball, real silverware and napkins, centerpieces, and cheap photographer – must pay for pictures)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5000	Package Deal – Before-dance meal at Montgomery Inn; good snacks at dance </a:t>
            </a:r>
            <a:r>
              <a:rPr lang="en-US" dirty="0" smtClean="0"/>
              <a:t>including</a:t>
            </a:r>
            <a:r>
              <a:rPr lang="en-US" dirty="0"/>
              <a:t>		(appetizers, chips, finger sandwiches, and soda) and excellent decorations (balloon 		Archways, photographer (Free prints), lighted ceilings, disco balls, streamers, balloons,</a:t>
            </a:r>
          </a:p>
          <a:p>
            <a:pPr marL="0" indent="0">
              <a:buNone/>
            </a:pPr>
            <a:r>
              <a:rPr lang="en-US" dirty="0"/>
              <a:t>	King and queen head table, centerpieces at all tables)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546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4</TotalTime>
  <Words>70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Impact</vt:lpstr>
      <vt:lpstr>Main Event</vt:lpstr>
      <vt:lpstr>Vendor list for senior prom</vt:lpstr>
      <vt:lpstr>You have decided that there are three categories of expenses for the dance: 1) hiring a band or disc jockey, 2) renting a place to hold the dance, and 3) providing refreshments and decorations. A committee has provided the following information:    NOTE: There are 500 students in your senior class! </vt:lpstr>
      <vt:lpstr>Music vendors</vt:lpstr>
      <vt:lpstr>Location</vt:lpstr>
      <vt:lpstr>Refreshments and decor</vt:lpstr>
    </vt:vector>
  </TitlesOfParts>
  <Company>GreatOaks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Vendor list for senior prom</dc:title>
  <dc:creator>Powers, Christina L.</dc:creator>
  <cp:lastModifiedBy>Powers, Christina L.</cp:lastModifiedBy>
  <cp:revision>1</cp:revision>
  <dcterms:created xsi:type="dcterms:W3CDTF">2017-08-24T13:17:44Z</dcterms:created>
  <dcterms:modified xsi:type="dcterms:W3CDTF">2017-08-24T13:22:11Z</dcterms:modified>
</cp:coreProperties>
</file>